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 d="100"/>
          <a:sy n="15" d="100"/>
        </p:scale>
        <p:origin x="1812" y="78"/>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5846B2-2FAB-4E63-BE5C-531460FD8783}" type="datetimeFigureOut">
              <a:rPr lang="zh-CN" altLang="en-US"/>
              <a:pPr>
                <a:defRPr/>
              </a:pPr>
              <a:t>2017/10/13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70721A-2528-4368-8975-63417B4ACCF9}" type="slidenum">
              <a:rPr lang="zh-CN" altLang="en-US"/>
              <a:pPr>
                <a:defRPr/>
              </a:pPr>
              <a:t>‹#›</a:t>
            </a:fld>
            <a:endParaRPr lang="zh-CN" altLang="en-US"/>
          </a:p>
        </p:txBody>
      </p:sp>
    </p:spTree>
    <p:extLst>
      <p:ext uri="{BB962C8B-B14F-4D97-AF65-F5344CB8AC3E}">
        <p14:creationId xmlns:p14="http://schemas.microsoft.com/office/powerpoint/2010/main" val="24749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24FE93-9D43-4261-8F9A-4FB981293058}" type="datetimeFigureOut">
              <a:rPr lang="zh-CN" altLang="en-US"/>
              <a:pPr>
                <a:defRPr/>
              </a:pPr>
              <a:t>2017/10/13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EDEA86E-2133-4743-8686-7364C2B86A37}" type="slidenum">
              <a:rPr lang="zh-CN" altLang="en-US"/>
              <a:pPr>
                <a:defRPr/>
              </a:pPr>
              <a:t>‹#›</a:t>
            </a:fld>
            <a:endParaRPr lang="zh-CN" altLang="en-US"/>
          </a:p>
        </p:txBody>
      </p:sp>
    </p:spTree>
    <p:extLst>
      <p:ext uri="{BB962C8B-B14F-4D97-AF65-F5344CB8AC3E}">
        <p14:creationId xmlns:p14="http://schemas.microsoft.com/office/powerpoint/2010/main" val="2395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8D5F6D6-47D6-487D-A048-67B452D04676}" type="datetimeFigureOut">
              <a:rPr lang="zh-CN" altLang="en-US"/>
              <a:pPr>
                <a:defRPr/>
              </a:pPr>
              <a:t>2017/10/13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CE8D50-9293-4714-A81A-2D8CDD8A5F6B}" type="slidenum">
              <a:rPr lang="zh-CN" altLang="en-US"/>
              <a:pPr>
                <a:defRPr/>
              </a:pPr>
              <a:t>‹#›</a:t>
            </a:fld>
            <a:endParaRPr lang="zh-CN" altLang="en-US"/>
          </a:p>
        </p:txBody>
      </p:sp>
    </p:spTree>
    <p:extLst>
      <p:ext uri="{BB962C8B-B14F-4D97-AF65-F5344CB8AC3E}">
        <p14:creationId xmlns:p14="http://schemas.microsoft.com/office/powerpoint/2010/main" val="27244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7F532C-8DF3-4825-BC34-0C8500DCD71E}" type="datetimeFigureOut">
              <a:rPr lang="zh-CN" altLang="en-US"/>
              <a:pPr>
                <a:defRPr/>
              </a:pPr>
              <a:t>2017/10/13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56CABE-480A-4507-9AB0-3206ED2A4798}" type="slidenum">
              <a:rPr lang="zh-CN" altLang="en-US"/>
              <a:pPr>
                <a:defRPr/>
              </a:pPr>
              <a:t>‹#›</a:t>
            </a:fld>
            <a:endParaRPr lang="zh-CN" altLang="en-US"/>
          </a:p>
        </p:txBody>
      </p:sp>
    </p:spTree>
    <p:extLst>
      <p:ext uri="{BB962C8B-B14F-4D97-AF65-F5344CB8AC3E}">
        <p14:creationId xmlns:p14="http://schemas.microsoft.com/office/powerpoint/2010/main" val="165918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E81D86-B563-406C-8CB8-BEFE79AD5305}" type="datetimeFigureOut">
              <a:rPr lang="zh-CN" altLang="en-US"/>
              <a:pPr>
                <a:defRPr/>
              </a:pPr>
              <a:t>2017/10/13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749F7-7DD7-4638-B89B-C132F2ACB1EA}" type="slidenum">
              <a:rPr lang="zh-CN" altLang="en-US"/>
              <a:pPr>
                <a:defRPr/>
              </a:pPr>
              <a:t>‹#›</a:t>
            </a:fld>
            <a:endParaRPr lang="zh-CN" altLang="en-US"/>
          </a:p>
        </p:txBody>
      </p:sp>
    </p:spTree>
    <p:extLst>
      <p:ext uri="{BB962C8B-B14F-4D97-AF65-F5344CB8AC3E}">
        <p14:creationId xmlns:p14="http://schemas.microsoft.com/office/powerpoint/2010/main" val="37218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630A2A-588E-42C1-AB6E-79923C9040C5}" type="datetimeFigureOut">
              <a:rPr lang="zh-CN" altLang="en-US"/>
              <a:pPr>
                <a:defRPr/>
              </a:pPr>
              <a:t>2017/10/13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8AEF5E-FC16-4B57-AA38-142439B81DF7}" type="slidenum">
              <a:rPr lang="zh-CN" altLang="en-US"/>
              <a:pPr>
                <a:defRPr/>
              </a:pPr>
              <a:t>‹#›</a:t>
            </a:fld>
            <a:endParaRPr lang="zh-CN" altLang="en-US"/>
          </a:p>
        </p:txBody>
      </p:sp>
    </p:spTree>
    <p:extLst>
      <p:ext uri="{BB962C8B-B14F-4D97-AF65-F5344CB8AC3E}">
        <p14:creationId xmlns:p14="http://schemas.microsoft.com/office/powerpoint/2010/main" val="18269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8820F34-24A2-4C81-9485-BA99631B2E81}" type="datetimeFigureOut">
              <a:rPr lang="zh-CN" altLang="en-US"/>
              <a:pPr>
                <a:defRPr/>
              </a:pPr>
              <a:t>2017/10/13</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AF48A49-6D3F-46D5-9928-AFD6E32344CF}" type="slidenum">
              <a:rPr lang="zh-CN" altLang="en-US"/>
              <a:pPr>
                <a:defRPr/>
              </a:pPr>
              <a:t>‹#›</a:t>
            </a:fld>
            <a:endParaRPr lang="zh-CN" altLang="en-US"/>
          </a:p>
        </p:txBody>
      </p:sp>
    </p:spTree>
    <p:extLst>
      <p:ext uri="{BB962C8B-B14F-4D97-AF65-F5344CB8AC3E}">
        <p14:creationId xmlns:p14="http://schemas.microsoft.com/office/powerpoint/2010/main" val="25859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4190DCA-A330-4BF1-83F7-AA52575942FE}" type="datetimeFigureOut">
              <a:rPr lang="zh-CN" altLang="en-US"/>
              <a:pPr>
                <a:defRPr/>
              </a:pPr>
              <a:t>2017/10/13</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D0F02F-ECA9-4C90-A01B-B26D97D4B597}" type="slidenum">
              <a:rPr lang="zh-CN" altLang="en-US"/>
              <a:pPr>
                <a:defRPr/>
              </a:pPr>
              <a:t>‹#›</a:t>
            </a:fld>
            <a:endParaRPr lang="zh-CN" altLang="en-US"/>
          </a:p>
        </p:txBody>
      </p:sp>
    </p:spTree>
    <p:extLst>
      <p:ext uri="{BB962C8B-B14F-4D97-AF65-F5344CB8AC3E}">
        <p14:creationId xmlns:p14="http://schemas.microsoft.com/office/powerpoint/2010/main" val="16580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D24FA8-F086-4486-B161-70696DE57093}" type="datetimeFigureOut">
              <a:rPr lang="zh-CN" altLang="en-US"/>
              <a:pPr>
                <a:defRPr/>
              </a:pPr>
              <a:t>2017/10/13</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FFDD9F-5C47-4FCB-BA3E-8B4B7FD36EF6}" type="slidenum">
              <a:rPr lang="zh-CN" altLang="en-US"/>
              <a:pPr>
                <a:defRPr/>
              </a:pPr>
              <a:t>‹#›</a:t>
            </a:fld>
            <a:endParaRPr lang="zh-CN" altLang="en-US"/>
          </a:p>
        </p:txBody>
      </p:sp>
    </p:spTree>
    <p:extLst>
      <p:ext uri="{BB962C8B-B14F-4D97-AF65-F5344CB8AC3E}">
        <p14:creationId xmlns:p14="http://schemas.microsoft.com/office/powerpoint/2010/main" val="17516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03EF2C-C42E-4B40-A14A-487918E371C4}" type="datetimeFigureOut">
              <a:rPr lang="zh-CN" altLang="en-US"/>
              <a:pPr>
                <a:defRPr/>
              </a:pPr>
              <a:t>2017/10/13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E67F0D-E40D-430C-B73C-150CDE74A6BA}" type="slidenum">
              <a:rPr lang="zh-CN" altLang="en-US"/>
              <a:pPr>
                <a:defRPr/>
              </a:pPr>
              <a:t>‹#›</a:t>
            </a:fld>
            <a:endParaRPr lang="zh-CN" altLang="en-US"/>
          </a:p>
        </p:txBody>
      </p:sp>
    </p:spTree>
    <p:extLst>
      <p:ext uri="{BB962C8B-B14F-4D97-AF65-F5344CB8AC3E}">
        <p14:creationId xmlns:p14="http://schemas.microsoft.com/office/powerpoint/2010/main" val="21465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A13691C-FF6E-481C-B5D8-966C72C5F494}" type="datetimeFigureOut">
              <a:rPr lang="zh-CN" altLang="en-US"/>
              <a:pPr>
                <a:defRPr/>
              </a:pPr>
              <a:t>2017/10/13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BE3900-685F-46C9-A3FE-77630EBE84CA}" type="slidenum">
              <a:rPr lang="zh-CN" altLang="en-US"/>
              <a:pPr>
                <a:defRPr/>
              </a:pPr>
              <a:t>‹#›</a:t>
            </a:fld>
            <a:endParaRPr lang="zh-CN" altLang="en-US"/>
          </a:p>
        </p:txBody>
      </p:sp>
    </p:spTree>
    <p:extLst>
      <p:ext uri="{BB962C8B-B14F-4D97-AF65-F5344CB8AC3E}">
        <p14:creationId xmlns:p14="http://schemas.microsoft.com/office/powerpoint/2010/main" val="156784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43FA5518-68A3-4C94-814E-3C34FAFC7899}" type="datetimeFigureOut">
              <a:rPr lang="zh-CN" altLang="en-US"/>
              <a:pPr>
                <a:defRPr/>
              </a:pPr>
              <a:t>2017/10/13</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E6D57019-8046-4225-923B-7ED4D2D0A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4675" y="4449864"/>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p:cNvSpPr>
            <a:spLocks noChangeArrowheads="1"/>
          </p:cNvSpPr>
          <p:nvPr/>
        </p:nvSpPr>
        <p:spPr bwMode="auto">
          <a:xfrm>
            <a:off x="1844675" y="5113337"/>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2052" name="TextBox 11"/>
          <p:cNvSpPr txBox="1">
            <a:spLocks noChangeArrowheads="1"/>
          </p:cNvSpPr>
          <p:nvPr/>
        </p:nvSpPr>
        <p:spPr bwMode="auto">
          <a:xfrm>
            <a:off x="600075" y="8072017"/>
            <a:ext cx="10217150" cy="24020367"/>
          </a:xfrm>
          <a:prstGeom prst="rect">
            <a:avLst/>
          </a:prstGeom>
          <a:noFill/>
          <a:ln>
            <a:noFill/>
          </a:ln>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300" b="1" dirty="0"/>
              <a:t>目的</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方法</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结果</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endParaRPr lang="en-US" altLang="zh-CN" sz="3300" dirty="0"/>
          </a:p>
          <a:p>
            <a:endParaRPr lang="zh-CN" altLang="en-US" sz="3300" dirty="0"/>
          </a:p>
        </p:txBody>
      </p:sp>
      <p:pic>
        <p:nvPicPr>
          <p:cNvPr id="2053" name="图片 14" descr="屏幕剪辑"/>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833278" y="8072017"/>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p:cNvSpPr>
            <a:spLocks noChangeArrowheads="1"/>
          </p:cNvSpPr>
          <p:nvPr/>
        </p:nvSpPr>
        <p:spPr bwMode="auto">
          <a:xfrm>
            <a:off x="10817225" y="17780000"/>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r>
              <a:rPr lang="zh-CN" altLang="en-US" sz="3000" b="1" dirty="0"/>
              <a:t>结论</a:t>
            </a:r>
            <a:endParaRPr lang="en-US" altLang="zh-CN" sz="3000" b="1"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endParaRPr lang="en-US" altLang="zh-C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1045</Words>
  <Application>Microsoft Office PowerPoint</Application>
  <PresentationFormat>自定义</PresentationFormat>
  <Paragraphs>15</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宋体</vt:lpstr>
      <vt:lpstr>Arial</vt:lpstr>
      <vt:lpstr>Calibri</vt:lpstr>
      <vt:lpstr>Office 主题​​</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admin</cp:lastModifiedBy>
  <cp:revision>21</cp:revision>
  <dcterms:created xsi:type="dcterms:W3CDTF">2012-09-14T09:49:00Z</dcterms:created>
  <dcterms:modified xsi:type="dcterms:W3CDTF">2017-10-13T05:43:11Z</dcterms:modified>
</cp:coreProperties>
</file>